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3314-DF45-49B9-B398-476F0B45C458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BD-4C65-4134-A9A9-87BE4D8D7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20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3314-DF45-49B9-B398-476F0B45C458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BD-4C65-4134-A9A9-87BE4D8D7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28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3314-DF45-49B9-B398-476F0B45C458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BD-4C65-4134-A9A9-87BE4D8D7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40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3314-DF45-49B9-B398-476F0B45C458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BD-4C65-4134-A9A9-87BE4D8D7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7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3314-DF45-49B9-B398-476F0B45C458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BD-4C65-4134-A9A9-87BE4D8D7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46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3314-DF45-49B9-B398-476F0B45C458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BD-4C65-4134-A9A9-87BE4D8D7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33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3314-DF45-49B9-B398-476F0B45C458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BD-4C65-4134-A9A9-87BE4D8D7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07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3314-DF45-49B9-B398-476F0B45C458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BD-4C65-4134-A9A9-87BE4D8D7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28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3314-DF45-49B9-B398-476F0B45C458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BD-4C65-4134-A9A9-87BE4D8D7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299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3314-DF45-49B9-B398-476F0B45C458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BD-4C65-4134-A9A9-87BE4D8D7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5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3314-DF45-49B9-B398-476F0B45C458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BD-4C65-4134-A9A9-87BE4D8D7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29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3314-DF45-49B9-B398-476F0B45C458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1D6BD-4C65-4134-A9A9-87BE4D8D7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8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Application Data\Tencent\Users\9641849\QQ\WinTemp\RichOle\Z35YI~_Z]_0BUW[~`FU7V1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9" y="2420888"/>
            <a:ext cx="4336944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Administrator\Application Data\Tencent\Users\9641849\QQ\WinTemp\RichOle\7PGJK$T]5~UB38@1G3B6VL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80928"/>
            <a:ext cx="4122113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389855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申请人简历：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代表性研究成果和学术奖励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情况</a:t>
            </a:r>
            <a:endParaRPr lang="zh-CN" altLang="en-US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916320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zh-CN" altLang="en-US" sz="1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系统自动生成。</a:t>
            </a:r>
            <a:endParaRPr lang="en-US" altLang="zh-CN" sz="1600" b="1" dirty="0" smtClean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zh-CN" altLang="en-US" sz="1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分两部分：①</a:t>
            </a:r>
            <a:r>
              <a:rPr lang="en-US" altLang="zh-CN" sz="1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篇以内代表性论著；②论著之外成果及奖励。</a:t>
            </a:r>
            <a:r>
              <a:rPr lang="zh-CN" altLang="en-US" sz="1600" b="1" u="sng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第二部分应该为奖励、专利、标准等成果，不要再出现论著</a:t>
            </a:r>
            <a:r>
              <a:rPr lang="zh-CN" altLang="en-US" sz="1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32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Documents and Settings\Administrator\Application Data\Tencent\Users\9641849\QQ\WinTemp\RichOle\)]H]V`5(Q~(OKDY$X%GF44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7" y="2074824"/>
            <a:ext cx="4379168" cy="447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Administrator\Application Data\Tencent\Users\9641849\QQ\WinTemp\RichOle\LBEKGBH8$}Q%~ZV@DG)YEZ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04864"/>
            <a:ext cx="4059161" cy="393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35696" y="-20469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参与人简历：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代表性研究成果和学术奖励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情况</a:t>
            </a:r>
            <a:endParaRPr lang="zh-CN" altLang="en-US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382717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zh-CN" altLang="en-US" sz="1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按照模板格式人工整理。</a:t>
            </a:r>
            <a:r>
              <a:rPr lang="zh-CN" altLang="en-US" sz="1600" b="1" u="sng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务必注意格式要求</a:t>
            </a:r>
            <a:endParaRPr lang="en-US" altLang="zh-CN" sz="1600" b="1" u="sng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zh-CN" altLang="en-US" sz="1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也分两部分，但是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注意与申请人简历中该部分的区别</a:t>
            </a:r>
            <a:r>
              <a:rPr lang="zh-CN" altLang="en-US" sz="1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b="1" dirty="0" smtClean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altLang="zh-CN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篇论著包括：期刊论文、会议论文、专著</a:t>
            </a:r>
            <a:r>
              <a:rPr lang="zh-CN" altLang="en-US" sz="1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；其他为论著外成果。</a:t>
            </a:r>
            <a:endParaRPr lang="en-US" altLang="zh-CN" sz="1600" b="1" dirty="0" smtClean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zh-CN" altLang="en-US" sz="1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注意第一作者，通讯作者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标注</a:t>
            </a:r>
            <a:r>
              <a:rPr lang="zh-CN" altLang="en-US" sz="1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必须准确</a:t>
            </a:r>
            <a:r>
              <a:rPr lang="zh-CN" altLang="en-US" sz="1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；第一作者加粗等规范性要求</a:t>
            </a:r>
            <a:r>
              <a:rPr lang="en-US" altLang="zh-CN" sz="1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1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14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123</Words>
  <Application>Microsoft Office PowerPoint</Application>
  <PresentationFormat>全屏显示(4:3)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3</cp:revision>
  <dcterms:created xsi:type="dcterms:W3CDTF">2018-03-05T09:14:54Z</dcterms:created>
  <dcterms:modified xsi:type="dcterms:W3CDTF">2018-03-05T09:44:30Z</dcterms:modified>
</cp:coreProperties>
</file>